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432B-BF77-40A9-97E6-79A7E8DBA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C036-094D-4DE0-AE35-E6A3BBD7B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C4E5-9621-4852-9340-1EC60444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D0596-91CB-4715-9FBF-BDC81443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F79DA-C711-437B-ABDA-920BE950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3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BED1-601C-4267-9A59-BBE6D8F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9E0FD-823D-468C-98C3-88CCC52DC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AE870-AEA6-4765-B567-DBA1296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9CDA3-43D2-4186-9B42-FBA82B86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7774-C700-499C-9149-8EB97240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1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C04EB-7191-4F26-87BD-349A44B97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1558-82F9-4B9F-97A3-EB79248FE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4E03E-7585-46EB-B80B-F1DCF540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1C2D-1A3E-4EE3-AF63-51673205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14554-5F31-42E8-B7F9-5A8F7009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2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E633-6E8C-429A-9502-5B0133C1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9D02-E675-40FC-A6E6-7A13B9755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D51BE-F610-4107-9058-42025E1A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F15A-DBDD-4084-84F6-F3F5C10E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7434-EB86-40D9-AE76-C30D01A0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AE37-A7E5-4281-9A2E-EBAEE4703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5C68A-7DDA-4A51-8C35-0604448A9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B4B3-F73B-4887-BFE5-910FE8B9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15285-92AA-4E3C-BF1B-C4882252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A9279-B423-4697-B786-5E0BA04E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56EE-9E57-4DD9-9A70-E7880673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C9C7-F34D-485A-A41A-C07567AC3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30EF3-3830-4248-A010-6E11F0701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BC2D0-C5AF-4715-95CD-4C8D97B2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1D6F5-A3DE-4770-8D0A-8F4B409B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6939A-3417-4437-9EBC-14850A6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ED8A-B8CF-44CE-BA6F-F1365EE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98EB-661B-4992-AFF8-0698DE6F0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A1CB4-D172-481E-83A8-213EB19BC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5E297-27F1-4532-8470-52EDD388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C9947-CDFB-44C2-90C4-6B89C504D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4E96C-4D24-4454-A281-EA49A684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3946A-EF5C-41B7-BFC1-5366F439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2DEEF-3528-497F-8CF1-C5A6537D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ED35-4008-4A6C-AF6F-0E70C9DA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34242-44C1-486A-9E29-3146FBFF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6F5A4-E9A0-42A8-BECB-5862F7B3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CBBB9-FE5B-4FB4-822F-5D9B6229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8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A2953-214D-49F8-AD4D-899321EF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E6A0A-F7A7-4BC2-BEFD-2A4604F0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67689-4E56-4274-8A48-47E5A6B7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6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E38A-C31E-414E-82A4-52EE4588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671FD-3956-4504-8AB2-D21E618F0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4F233-0731-4EA8-80DF-78D357385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09C5D-C12A-4868-BED8-3C06BAE39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57F5D-442D-4EB9-A1D0-914738BA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8F155-A68B-4796-AA0A-D67949B0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0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5E5B-BDC4-49A9-B3B4-E0B569E9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3D05E-BD9B-4E26-9E61-C8DD1A5E2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40455-9A7F-4BAD-B4AE-BE584898B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9AE61-3D8C-4B4A-B5E4-B54AA321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B6F9D-BDCD-4651-878B-EEF62C0D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E5B57-CC76-4884-9670-EDD2B73A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293D2-2093-4ED7-BEA3-D79ABB54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C6324-3BAB-4C02-8DF1-A17A6FB49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EFA92-3C32-48E7-8987-16CFF2E43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54A22-5175-43F9-8A3B-85D780007F24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F2944-4EF6-4376-8D94-2C33B6AC8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E7A-732C-4425-B9B7-5A46C9803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haehkim.github.io/TeamTrioProject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7A2093-F272-4E35-8F03-22796EC7ACF8}"/>
              </a:ext>
            </a:extLst>
          </p:cNvPr>
          <p:cNvSpPr txBox="1"/>
          <p:nvPr/>
        </p:nvSpPr>
        <p:spPr>
          <a:xfrm>
            <a:off x="2110243" y="1541178"/>
            <a:ext cx="8025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Trivia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3DA967-B077-4604-9C17-14E649131633}"/>
              </a:ext>
            </a:extLst>
          </p:cNvPr>
          <p:cNvCxnSpPr/>
          <p:nvPr/>
        </p:nvCxnSpPr>
        <p:spPr>
          <a:xfrm>
            <a:off x="1310325" y="1159497"/>
            <a:ext cx="0" cy="44588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5C1E3D-E8AD-413A-B3D0-6F882D7573BD}"/>
              </a:ext>
            </a:extLst>
          </p:cNvPr>
          <p:cNvCxnSpPr/>
          <p:nvPr/>
        </p:nvCxnSpPr>
        <p:spPr>
          <a:xfrm>
            <a:off x="10566085" y="1118857"/>
            <a:ext cx="0" cy="44588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0E9B73-E5D4-4EA4-9974-BB807E62C03D}"/>
              </a:ext>
            </a:extLst>
          </p:cNvPr>
          <p:cNvSpPr txBox="1"/>
          <p:nvPr/>
        </p:nvSpPr>
        <p:spPr>
          <a:xfrm>
            <a:off x="2671347" y="2987394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Chandani Rana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Aaron Silverstein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Chae Kim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2EB5-B50C-43D0-8C7A-B057B05FF259}"/>
              </a:ext>
            </a:extLst>
          </p:cNvPr>
          <p:cNvSpPr txBox="1"/>
          <p:nvPr/>
        </p:nvSpPr>
        <p:spPr>
          <a:xfrm>
            <a:off x="2224307" y="2559483"/>
            <a:ext cx="728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Rutgers Coding Bootcamp Project by:</a:t>
            </a:r>
          </a:p>
        </p:txBody>
      </p:sp>
    </p:spTree>
    <p:extLst>
      <p:ext uri="{BB962C8B-B14F-4D97-AF65-F5344CB8AC3E}">
        <p14:creationId xmlns:p14="http://schemas.microsoft.com/office/powerpoint/2010/main" val="258003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1617744" y="1472814"/>
            <a:ext cx="745084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Solution….Entertainment Trivia!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Did You Did It?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What’s Next?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6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801277" y="1306138"/>
            <a:ext cx="10209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US" sz="2800" dirty="0" err="1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bootcamp’s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week 5 homework assignment to build a trivia game resulted in a very boring game!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Hard-coded questions and answers.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 enough questions!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questions may not even interest you.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 you even want to play it twice?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6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801277" y="1306138"/>
            <a:ext cx="1020922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 dynamic, content-rich Trivia Game for all ages!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Thousands of trivia questions from content provider.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Every game provides new questions.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Multiple categories of questions to meet your interests.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Are you a Trivia Pursuit Champion?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Challenging questions for the sharpest minds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Easy questions to get you started.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And keep track of how you’re doing over time!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Solution….Entertainment Trivia!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7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8" descr="Image result for database icon">
            <a:extLst>
              <a:ext uri="{FF2B5EF4-FFF2-40B4-BE49-F238E27FC236}">
                <a16:creationId xmlns:a16="http://schemas.microsoft.com/office/drawing/2014/main" id="{8378E41A-DC6F-4A75-B13A-D4021DEF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325" y="2776450"/>
            <a:ext cx="1823749" cy="142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2" descr="Image result for ajax">
            <a:extLst>
              <a:ext uri="{FF2B5EF4-FFF2-40B4-BE49-F238E27FC236}">
                <a16:creationId xmlns:a16="http://schemas.microsoft.com/office/drawing/2014/main" id="{DEE2F2E4-22F0-4BCC-8083-07B154C9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80" y="4638551"/>
            <a:ext cx="1586946" cy="86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internet images">
            <a:extLst>
              <a:ext uri="{FF2B5EF4-FFF2-40B4-BE49-F238E27FC236}">
                <a16:creationId xmlns:a16="http://schemas.microsoft.com/office/drawing/2014/main" id="{FD25C77F-68C8-4C35-91BB-98D5494C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27" y="5461016"/>
            <a:ext cx="1505154" cy="86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716431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51006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Did You Do It?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CEABF-F5A2-4015-A739-DCF28F37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440" y="1013174"/>
            <a:ext cx="2898495" cy="1630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412A8-60DB-4F2C-AE11-C62E9CEB0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822" y="2851297"/>
            <a:ext cx="3044317" cy="1712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5401B-042D-4E33-92C0-E709C1995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188" y="4684646"/>
            <a:ext cx="3398535" cy="1911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E2044-A124-48DE-9A30-AEF5F32A5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800" y="4936892"/>
            <a:ext cx="3302040" cy="1857397"/>
          </a:xfrm>
          <a:prstGeom prst="rect">
            <a:avLst/>
          </a:prstGeom>
        </p:spPr>
      </p:pic>
      <p:pic>
        <p:nvPicPr>
          <p:cNvPr id="2054" name="Picture 6" descr="Image result for jquery images">
            <a:extLst>
              <a:ext uri="{FF2B5EF4-FFF2-40B4-BE49-F238E27FC236}">
                <a16:creationId xmlns:a16="http://schemas.microsoft.com/office/drawing/2014/main" id="{7DEB6147-1547-402F-B402-BF64AA7F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9" y="4618244"/>
            <a:ext cx="1314628" cy="73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ootstrap images">
            <a:extLst>
              <a:ext uri="{FF2B5EF4-FFF2-40B4-BE49-F238E27FC236}">
                <a16:creationId xmlns:a16="http://schemas.microsoft.com/office/drawing/2014/main" id="{24BB73BC-E6D5-48A8-85BB-3A214ECD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7" y="2276619"/>
            <a:ext cx="1171457" cy="88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javascript images">
            <a:extLst>
              <a:ext uri="{FF2B5EF4-FFF2-40B4-BE49-F238E27FC236}">
                <a16:creationId xmlns:a16="http://schemas.microsoft.com/office/drawing/2014/main" id="{54773039-9C1B-404D-A5EF-817396C2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3" y="3429903"/>
            <a:ext cx="1103630" cy="9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internet images">
            <a:extLst>
              <a:ext uri="{FF2B5EF4-FFF2-40B4-BE49-F238E27FC236}">
                <a16:creationId xmlns:a16="http://schemas.microsoft.com/office/drawing/2014/main" id="{F6EFBFEB-2294-4885-B80B-B8661640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89" y="2766243"/>
            <a:ext cx="2729230" cy="123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firebase images">
            <a:extLst>
              <a:ext uri="{FF2B5EF4-FFF2-40B4-BE49-F238E27FC236}">
                <a16:creationId xmlns:a16="http://schemas.microsoft.com/office/drawing/2014/main" id="{1114908C-291C-4D48-AD45-B1DF6BAF2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877" y="1273934"/>
            <a:ext cx="2069641" cy="183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186056-5B0A-4C16-894E-BB2DAB1F1378}"/>
              </a:ext>
            </a:extLst>
          </p:cNvPr>
          <p:cNvSpPr/>
          <p:nvPr/>
        </p:nvSpPr>
        <p:spPr>
          <a:xfrm>
            <a:off x="160257" y="1013174"/>
            <a:ext cx="1480008" cy="454113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38C509-F901-4D59-935C-3B676C51520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636042" y="1828376"/>
            <a:ext cx="37939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2690C4-6FC2-4B9F-81C0-3F6BD4E0A3F4}"/>
              </a:ext>
            </a:extLst>
          </p:cNvPr>
          <p:cNvCxnSpPr>
            <a:cxnSpLocks/>
          </p:cNvCxnSpPr>
          <p:nvPr/>
        </p:nvCxnSpPr>
        <p:spPr>
          <a:xfrm>
            <a:off x="1636042" y="2980018"/>
            <a:ext cx="103296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478E3F-78A0-4416-9246-0E556669D700}"/>
              </a:ext>
            </a:extLst>
          </p:cNvPr>
          <p:cNvCxnSpPr>
            <a:cxnSpLocks/>
          </p:cNvCxnSpPr>
          <p:nvPr/>
        </p:nvCxnSpPr>
        <p:spPr>
          <a:xfrm>
            <a:off x="453409" y="5554308"/>
            <a:ext cx="3734637" cy="870596"/>
          </a:xfrm>
          <a:prstGeom prst="bentConnector3">
            <a:avLst>
              <a:gd name="adj1" fmla="val 77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Connector: Elbow 2047">
            <a:extLst>
              <a:ext uri="{FF2B5EF4-FFF2-40B4-BE49-F238E27FC236}">
                <a16:creationId xmlns:a16="http://schemas.microsoft.com/office/drawing/2014/main" id="{CCBE47C5-C2F4-4DE1-BC67-E386D62895EA}"/>
              </a:ext>
            </a:extLst>
          </p:cNvPr>
          <p:cNvCxnSpPr/>
          <p:nvPr/>
        </p:nvCxnSpPr>
        <p:spPr>
          <a:xfrm>
            <a:off x="4913935" y="1084082"/>
            <a:ext cx="5662939" cy="502864"/>
          </a:xfrm>
          <a:prstGeom prst="bentConnector3">
            <a:avLst>
              <a:gd name="adj1" fmla="val 81628"/>
            </a:avLst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51F25-0EDF-47A8-BF32-8E76D6C61EDA}"/>
              </a:ext>
            </a:extLst>
          </p:cNvPr>
          <p:cNvCxnSpPr>
            <a:cxnSpLocks/>
          </p:cNvCxnSpPr>
          <p:nvPr/>
        </p:nvCxnSpPr>
        <p:spPr>
          <a:xfrm>
            <a:off x="488568" y="5613111"/>
            <a:ext cx="7627910" cy="1111198"/>
          </a:xfrm>
          <a:prstGeom prst="bentConnector3">
            <a:avLst>
              <a:gd name="adj1" fmla="val -17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or: Elbow 2064">
            <a:extLst>
              <a:ext uri="{FF2B5EF4-FFF2-40B4-BE49-F238E27FC236}">
                <a16:creationId xmlns:a16="http://schemas.microsoft.com/office/drawing/2014/main" id="{61EA4A20-E98C-4B0B-8730-F2987AF1653B}"/>
              </a:ext>
            </a:extLst>
          </p:cNvPr>
          <p:cNvCxnSpPr>
            <a:cxnSpLocks/>
          </p:cNvCxnSpPr>
          <p:nvPr/>
        </p:nvCxnSpPr>
        <p:spPr>
          <a:xfrm flipV="1">
            <a:off x="5702580" y="2615230"/>
            <a:ext cx="1009478" cy="694770"/>
          </a:xfrm>
          <a:prstGeom prst="bentConnector2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1C56FB70-0A09-4258-B60D-599C728B32C5}"/>
              </a:ext>
            </a:extLst>
          </p:cNvPr>
          <p:cNvCxnSpPr>
            <a:cxnSpLocks/>
            <a:endCxn id="2068" idx="2"/>
          </p:cNvCxnSpPr>
          <p:nvPr/>
        </p:nvCxnSpPr>
        <p:spPr>
          <a:xfrm flipV="1">
            <a:off x="10838698" y="3110844"/>
            <a:ext cx="0" cy="18260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554FE14-DF3E-4801-8F15-83C684386B70}"/>
              </a:ext>
            </a:extLst>
          </p:cNvPr>
          <p:cNvCxnSpPr>
            <a:cxnSpLocks/>
          </p:cNvCxnSpPr>
          <p:nvPr/>
        </p:nvCxnSpPr>
        <p:spPr>
          <a:xfrm flipV="1">
            <a:off x="7594292" y="2989488"/>
            <a:ext cx="2521573" cy="1717206"/>
          </a:xfrm>
          <a:prstGeom prst="bentConnector3">
            <a:avLst>
              <a:gd name="adj1" fmla="val 73179"/>
            </a:avLst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AB7D13-00AF-43D3-9B7A-52EDC0341081}"/>
              </a:ext>
            </a:extLst>
          </p:cNvPr>
          <p:cNvCxnSpPr>
            <a:cxnSpLocks/>
            <a:endCxn id="2066" idx="0"/>
          </p:cNvCxnSpPr>
          <p:nvPr/>
        </p:nvCxnSpPr>
        <p:spPr>
          <a:xfrm>
            <a:off x="4959837" y="1393661"/>
            <a:ext cx="3166867" cy="1372582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5CFD96-499B-4901-B03E-D122B8E961E6}"/>
              </a:ext>
            </a:extLst>
          </p:cNvPr>
          <p:cNvCxnSpPr>
            <a:cxnSpLocks/>
          </p:cNvCxnSpPr>
          <p:nvPr/>
        </p:nvCxnSpPr>
        <p:spPr>
          <a:xfrm>
            <a:off x="5735623" y="3601039"/>
            <a:ext cx="131562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77C3CBB-751A-439B-AB3F-D7D7499272D0}"/>
              </a:ext>
            </a:extLst>
          </p:cNvPr>
          <p:cNvCxnSpPr>
            <a:stCxn id="5" idx="1"/>
            <a:endCxn id="46" idx="0"/>
          </p:cNvCxnSpPr>
          <p:nvPr/>
        </p:nvCxnSpPr>
        <p:spPr>
          <a:xfrm rot="10800000" flipV="1">
            <a:off x="2334454" y="3707511"/>
            <a:ext cx="339369" cy="93103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F87578D-0485-491D-A08A-171BA29187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26995" y="5481791"/>
            <a:ext cx="327500" cy="36507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4D0E9EA-9853-4285-995A-118D2D5DC4D2}"/>
              </a:ext>
            </a:extLst>
          </p:cNvPr>
          <p:cNvCxnSpPr>
            <a:cxnSpLocks/>
          </p:cNvCxnSpPr>
          <p:nvPr/>
        </p:nvCxnSpPr>
        <p:spPr>
          <a:xfrm>
            <a:off x="3464687" y="5893777"/>
            <a:ext cx="72250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64364A3-CB91-4ADC-89A0-F5D78E4856D3}"/>
              </a:ext>
            </a:extLst>
          </p:cNvPr>
          <p:cNvCxnSpPr>
            <a:cxnSpLocks/>
          </p:cNvCxnSpPr>
          <p:nvPr/>
        </p:nvCxnSpPr>
        <p:spPr>
          <a:xfrm flipV="1">
            <a:off x="7202078" y="3882392"/>
            <a:ext cx="0" cy="80225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DFFBDFB-0046-4636-8EE9-76D1808E4FBA}"/>
              </a:ext>
            </a:extLst>
          </p:cNvPr>
          <p:cNvCxnSpPr>
            <a:cxnSpLocks/>
          </p:cNvCxnSpPr>
          <p:nvPr/>
        </p:nvCxnSpPr>
        <p:spPr>
          <a:xfrm flipV="1">
            <a:off x="8466840" y="4232287"/>
            <a:ext cx="0" cy="6993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06F364-F098-426C-AAA4-7504571C3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05" y="1721643"/>
            <a:ext cx="1219664" cy="8706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006F8-B490-4ECC-8FE0-D0AAE2CCF2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467" y="1248620"/>
            <a:ext cx="1344798" cy="79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ull 22 in. x 32 in. World Map - Navy Canvas Art">
            <a:extLst>
              <a:ext uri="{FF2B5EF4-FFF2-40B4-BE49-F238E27FC236}">
                <a16:creationId xmlns:a16="http://schemas.microsoft.com/office/drawing/2014/main" id="{3550907B-F353-4897-B809-F9DFDC21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62" y="4677358"/>
            <a:ext cx="1102360" cy="1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942679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154703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What’s Next?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36644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2AE0F9-3B42-4E5C-A41D-08B3460E3EEC}"/>
              </a:ext>
            </a:extLst>
          </p:cNvPr>
          <p:cNvSpPr txBox="1"/>
          <p:nvPr/>
        </p:nvSpPr>
        <p:spPr>
          <a:xfrm>
            <a:off x="1244757" y="766932"/>
            <a:ext cx="103386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Player Ranking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Breakdowns who’s the best by: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Games Played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Correct vs Incorrect Answers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Difficulty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Category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Maps API integration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you the Entertainment Trivia Champion in your home town?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Categories!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 market share by expanding into new categories…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Television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Games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Geography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Politics….and MORE!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96696-CA96-4D66-862C-98813A5BF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34" y="1925866"/>
            <a:ext cx="1163247" cy="107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F59C9-D843-43CD-A735-9DAB1FE5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2" y="2912711"/>
            <a:ext cx="873007" cy="802321"/>
          </a:xfrm>
          <a:prstGeom prst="rect">
            <a:avLst/>
          </a:prstGeom>
        </p:spPr>
      </p:pic>
      <p:pic>
        <p:nvPicPr>
          <p:cNvPr id="1026" name="Picture 2" descr="Image result for sports images">
            <a:extLst>
              <a:ext uri="{FF2B5EF4-FFF2-40B4-BE49-F238E27FC236}">
                <a16:creationId xmlns:a16="http://schemas.microsoft.com/office/drawing/2014/main" id="{41FDAE1F-AD90-4166-84F5-FFC75CEC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98810" y="3983205"/>
            <a:ext cx="1388306" cy="6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v images">
            <a:extLst>
              <a:ext uri="{FF2B5EF4-FFF2-40B4-BE49-F238E27FC236}">
                <a16:creationId xmlns:a16="http://schemas.microsoft.com/office/drawing/2014/main" id="{A6ADB5C7-70A2-4B7F-9502-1A6FCDBEE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78" y="4652436"/>
            <a:ext cx="1314048" cy="77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litics images">
            <a:extLst>
              <a:ext uri="{FF2B5EF4-FFF2-40B4-BE49-F238E27FC236}">
                <a16:creationId xmlns:a16="http://schemas.microsoft.com/office/drawing/2014/main" id="{2363A5F0-9A2E-46A6-A131-B5820FE9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65" y="5224988"/>
            <a:ext cx="1575416" cy="86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ideo games images">
            <a:extLst>
              <a:ext uri="{FF2B5EF4-FFF2-40B4-BE49-F238E27FC236}">
                <a16:creationId xmlns:a16="http://schemas.microsoft.com/office/drawing/2014/main" id="{3BB24A07-AD9E-42C6-869B-83811F4FA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108" y="5177883"/>
            <a:ext cx="1398016" cy="87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06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github images">
            <a:hlinkClick r:id="rId2"/>
            <a:extLst>
              <a:ext uri="{FF2B5EF4-FFF2-40B4-BE49-F238E27FC236}">
                <a16:creationId xmlns:a16="http://schemas.microsoft.com/office/drawing/2014/main" id="{11313A9F-4E8E-458B-BCA7-CD4E59D3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90000" intensity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8" y="2251744"/>
            <a:ext cx="3847495" cy="201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3751866" y="2565420"/>
            <a:ext cx="4308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/>
              </a:rPr>
              <a:t>Let’s Play!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Enough Talking…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1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239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Chae Kim</dc:creator>
  <cp:lastModifiedBy>Chae Kim</cp:lastModifiedBy>
  <cp:revision>24</cp:revision>
  <dcterms:created xsi:type="dcterms:W3CDTF">2017-10-12T22:50:11Z</dcterms:created>
  <dcterms:modified xsi:type="dcterms:W3CDTF">2017-10-13T21:46:37Z</dcterms:modified>
</cp:coreProperties>
</file>